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err="1" smtClean="0">
                <a:solidFill>
                  <a:srgbClr val="002060"/>
                </a:solidFill>
              </a:rPr>
              <a:t>Общедивизиональные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</a:t>
            </a:r>
            <a:r>
              <a:rPr lang="ru-RU" dirty="0" err="1">
                <a:solidFill>
                  <a:srgbClr val="002060"/>
                </a:solidFill>
              </a:rPr>
              <a:t>общедивизиональной</a:t>
            </a:r>
            <a:r>
              <a:rPr lang="ru-RU" dirty="0">
                <a:solidFill>
                  <a:srgbClr val="002060"/>
                </a:solidFill>
              </a:rPr>
              <a:t> КК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описывается: реализованная инициатива / результаты деятельности выходят за рамки или имеют значимый эффект для производства или бизнеса, а также количественные и качественные результаты.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25885"/>
            <a:ext cx="406034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технолог (всех категорий), инженер-технолог (всех категорий), техник-технолог (всех категорий), начальник подразделения технологического направления деятельности (группы, сектора, бюро, отдела) и другие.
В конкурсе не принимают участие работники на должности выше начальника отдела.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113927"/>
              </p:ext>
            </p:extLst>
          </p:nvPr>
        </p:nvGraphicFramePr>
        <p:xfrm>
          <a:off x="450706" y="485899"/>
          <a:ext cx="7807427" cy="39936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влияния достижения номинанта на решение глобальных задач или на бизнес-процессы организации / дивизиона / отрасли. Описание сложностей, возникших в ходе реализации инициативы, и как они были преодолены. Описание технического уровня решений, реализованных номинантом в рамках инициативы.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Обоснование новизны инициативы. Применение новых материалов, подходов, инноваций, процессов в ходе реализации инициативы. Участие в работах по поддержанию и развитию базовых и критических технологий на производстве.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Указание качественных и количественных результатов инициативы, описание конкретного вклада в бизнес-результаты организации / дивизиона / отрасли.
Участие в разработке мероприятий по предупреждению и устранению брака и выпуска продукции низкого качества.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проекте / проектах за пределами основной трудовой деятельности (указать наименование проекта и роль).
Наличие поданных и реализованных ППУ.
Участие в конкурсах профессиональных мастерства.
Повышение квалификации и саморазвитие.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53722</TotalTime>
  <Words>2185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2026-02-11T08:31:50Z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